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0" r:id="rId1"/>
    <p:sldMasterId id="2147483792" r:id="rId2"/>
  </p:sldMasterIdLst>
  <p:notesMasterIdLst>
    <p:notesMasterId r:id="rId7"/>
  </p:notesMasterIdLst>
  <p:handoutMasterIdLst>
    <p:handoutMasterId r:id="rId8"/>
  </p:handoutMasterIdLst>
  <p:sldIdLst>
    <p:sldId id="298" r:id="rId3"/>
    <p:sldId id="305" r:id="rId4"/>
    <p:sldId id="303" r:id="rId5"/>
    <p:sldId id="295" r:id="rId6"/>
  </p:sldIdLst>
  <p:sldSz cx="9144000" cy="5143500" type="screen16x9"/>
  <p:notesSz cx="6985000" cy="9271000"/>
  <p:defaultTextStyle>
    <a:defPPr>
      <a:defRPr lang="en-US"/>
    </a:defPPr>
    <a:lvl1pPr algn="l" defTabSz="457200" rtl="0" fontAlgn="base">
      <a:spcBef>
        <a:spcPct val="0"/>
      </a:spcBef>
      <a:spcAft>
        <a:spcPct val="0"/>
      </a:spcAft>
      <a:defRPr kern="1200">
        <a:solidFill>
          <a:schemeClr val="tx1"/>
        </a:solidFill>
        <a:latin typeface="Arial" charset="0"/>
        <a:ea typeface="Geneva" charset="-128"/>
        <a:cs typeface="+mn-cs"/>
      </a:defRPr>
    </a:lvl1pPr>
    <a:lvl2pPr marL="457200" algn="l" defTabSz="457200" rtl="0" fontAlgn="base">
      <a:spcBef>
        <a:spcPct val="0"/>
      </a:spcBef>
      <a:spcAft>
        <a:spcPct val="0"/>
      </a:spcAft>
      <a:defRPr kern="1200">
        <a:solidFill>
          <a:schemeClr val="tx1"/>
        </a:solidFill>
        <a:latin typeface="Arial" charset="0"/>
        <a:ea typeface="Geneva" charset="-128"/>
        <a:cs typeface="+mn-cs"/>
      </a:defRPr>
    </a:lvl2pPr>
    <a:lvl3pPr marL="914400" algn="l" defTabSz="457200" rtl="0" fontAlgn="base">
      <a:spcBef>
        <a:spcPct val="0"/>
      </a:spcBef>
      <a:spcAft>
        <a:spcPct val="0"/>
      </a:spcAft>
      <a:defRPr kern="1200">
        <a:solidFill>
          <a:schemeClr val="tx1"/>
        </a:solidFill>
        <a:latin typeface="Arial" charset="0"/>
        <a:ea typeface="Geneva" charset="-128"/>
        <a:cs typeface="+mn-cs"/>
      </a:defRPr>
    </a:lvl3pPr>
    <a:lvl4pPr marL="1371600" algn="l" defTabSz="457200" rtl="0" fontAlgn="base">
      <a:spcBef>
        <a:spcPct val="0"/>
      </a:spcBef>
      <a:spcAft>
        <a:spcPct val="0"/>
      </a:spcAft>
      <a:defRPr kern="1200">
        <a:solidFill>
          <a:schemeClr val="tx1"/>
        </a:solidFill>
        <a:latin typeface="Arial" charset="0"/>
        <a:ea typeface="Geneva" charset="-128"/>
        <a:cs typeface="+mn-cs"/>
      </a:defRPr>
    </a:lvl4pPr>
    <a:lvl5pPr marL="1828800" algn="l" defTabSz="457200" rtl="0" fontAlgn="base">
      <a:spcBef>
        <a:spcPct val="0"/>
      </a:spcBef>
      <a:spcAft>
        <a:spcPct val="0"/>
      </a:spcAft>
      <a:defRPr kern="1200">
        <a:solidFill>
          <a:schemeClr val="tx1"/>
        </a:solidFill>
        <a:latin typeface="Arial" charset="0"/>
        <a:ea typeface="Geneva" charset="-128"/>
        <a:cs typeface="+mn-cs"/>
      </a:defRPr>
    </a:lvl5pPr>
    <a:lvl6pPr marL="2286000" algn="l" defTabSz="914400" rtl="0" eaLnBrk="1" latinLnBrk="0" hangingPunct="1">
      <a:defRPr kern="1200">
        <a:solidFill>
          <a:schemeClr val="tx1"/>
        </a:solidFill>
        <a:latin typeface="Arial" charset="0"/>
        <a:ea typeface="Geneva" charset="-128"/>
        <a:cs typeface="+mn-cs"/>
      </a:defRPr>
    </a:lvl6pPr>
    <a:lvl7pPr marL="2743200" algn="l" defTabSz="914400" rtl="0" eaLnBrk="1" latinLnBrk="0" hangingPunct="1">
      <a:defRPr kern="1200">
        <a:solidFill>
          <a:schemeClr val="tx1"/>
        </a:solidFill>
        <a:latin typeface="Arial" charset="0"/>
        <a:ea typeface="Geneva" charset="-128"/>
        <a:cs typeface="+mn-cs"/>
      </a:defRPr>
    </a:lvl7pPr>
    <a:lvl8pPr marL="3200400" algn="l" defTabSz="914400" rtl="0" eaLnBrk="1" latinLnBrk="0" hangingPunct="1">
      <a:defRPr kern="1200">
        <a:solidFill>
          <a:schemeClr val="tx1"/>
        </a:solidFill>
        <a:latin typeface="Arial" charset="0"/>
        <a:ea typeface="Geneva" charset="-128"/>
        <a:cs typeface="+mn-cs"/>
      </a:defRPr>
    </a:lvl8pPr>
    <a:lvl9pPr marL="3657600" algn="l" defTabSz="914400" rtl="0" eaLnBrk="1" latinLnBrk="0" hangingPunct="1">
      <a:defRPr kern="1200">
        <a:solidFill>
          <a:schemeClr val="tx1"/>
        </a:solidFill>
        <a:latin typeface="Arial" charset="0"/>
        <a:ea typeface="Geneva"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20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27" autoAdjust="0"/>
    <p:restoredTop sz="94694"/>
  </p:normalViewPr>
  <p:slideViewPr>
    <p:cSldViewPr snapToGrid="0" snapToObjects="1">
      <p:cViewPr varScale="1">
        <p:scale>
          <a:sx n="87" d="100"/>
          <a:sy n="87" d="100"/>
        </p:scale>
        <p:origin x="84" y="486"/>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41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2885" tIns="46442" rIns="92885" bIns="46442"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56550" y="0"/>
            <a:ext cx="3026833" cy="463550"/>
          </a:xfrm>
          <a:prstGeom prst="rect">
            <a:avLst/>
          </a:prstGeom>
        </p:spPr>
        <p:txBody>
          <a:bodyPr vert="horz" wrap="square" lIns="92885" tIns="46442" rIns="92885" bIns="46442" numCol="1" anchor="t" anchorCtr="0" compatLnSpc="1">
            <a:prstTxWarp prst="textNoShape">
              <a:avLst/>
            </a:prstTxWarp>
          </a:bodyPr>
          <a:lstStyle>
            <a:lvl1pPr algn="r">
              <a:defRPr sz="1200" smtClean="0">
                <a:latin typeface="Calibri" charset="0"/>
              </a:defRPr>
            </a:lvl1pPr>
          </a:lstStyle>
          <a:p>
            <a:pPr>
              <a:defRPr/>
            </a:pPr>
            <a:fld id="{FF192AC4-BFFC-4A75-8C22-FE3E03B7BB09}" type="datetime1">
              <a:rPr lang="en-CA"/>
              <a:pPr>
                <a:defRPr/>
              </a:pPr>
              <a:t>2023-11-22</a:t>
            </a:fld>
            <a:endParaRPr lang="en-CA"/>
          </a:p>
        </p:txBody>
      </p:sp>
      <p:sp>
        <p:nvSpPr>
          <p:cNvPr id="4" name="Footer Placeholder 3"/>
          <p:cNvSpPr>
            <a:spLocks noGrp="1"/>
          </p:cNvSpPr>
          <p:nvPr>
            <p:ph type="ftr" sz="quarter" idx="2"/>
          </p:nvPr>
        </p:nvSpPr>
        <p:spPr>
          <a:xfrm>
            <a:off x="0" y="8805841"/>
            <a:ext cx="3026833" cy="463550"/>
          </a:xfrm>
          <a:prstGeom prst="rect">
            <a:avLst/>
          </a:prstGeom>
        </p:spPr>
        <p:txBody>
          <a:bodyPr vert="horz" lIns="92885" tIns="46442" rIns="92885" bIns="46442"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56550" y="8805841"/>
            <a:ext cx="3026833" cy="463550"/>
          </a:xfrm>
          <a:prstGeom prst="rect">
            <a:avLst/>
          </a:prstGeom>
        </p:spPr>
        <p:txBody>
          <a:bodyPr vert="horz" wrap="square" lIns="92885" tIns="46442" rIns="92885" bIns="46442" numCol="1" anchor="b" anchorCtr="0" compatLnSpc="1">
            <a:prstTxWarp prst="textNoShape">
              <a:avLst/>
            </a:prstTxWarp>
          </a:bodyPr>
          <a:lstStyle>
            <a:lvl1pPr algn="r">
              <a:defRPr sz="1200" smtClean="0">
                <a:latin typeface="Calibri" charset="0"/>
              </a:defRPr>
            </a:lvl1pPr>
          </a:lstStyle>
          <a:p>
            <a:pPr>
              <a:defRPr/>
            </a:pPr>
            <a:fld id="{C20EABB9-36DF-49DE-94D6-4E750DC24ED4}" type="slidenum">
              <a:rPr lang="en-CA"/>
              <a:pPr>
                <a:defRPr/>
              </a:pPr>
              <a:t>‹#›</a:t>
            </a:fld>
            <a:endParaRPr lang="en-CA"/>
          </a:p>
        </p:txBody>
      </p:sp>
    </p:spTree>
    <p:extLst>
      <p:ext uri="{BB962C8B-B14F-4D97-AF65-F5344CB8AC3E}">
        <p14:creationId xmlns:p14="http://schemas.microsoft.com/office/powerpoint/2010/main" val="2663631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2885" tIns="46442" rIns="92885" bIns="46442"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56550" y="0"/>
            <a:ext cx="3026833" cy="463550"/>
          </a:xfrm>
          <a:prstGeom prst="rect">
            <a:avLst/>
          </a:prstGeom>
        </p:spPr>
        <p:txBody>
          <a:bodyPr vert="horz" wrap="square" lIns="92885" tIns="46442" rIns="92885" bIns="46442" numCol="1" anchor="t" anchorCtr="0" compatLnSpc="1">
            <a:prstTxWarp prst="textNoShape">
              <a:avLst/>
            </a:prstTxWarp>
          </a:bodyPr>
          <a:lstStyle>
            <a:lvl1pPr algn="r">
              <a:defRPr sz="1200" smtClean="0">
                <a:latin typeface="Calibri" charset="0"/>
              </a:defRPr>
            </a:lvl1pPr>
          </a:lstStyle>
          <a:p>
            <a:pPr>
              <a:defRPr/>
            </a:pPr>
            <a:fld id="{ABFC9370-14DD-4969-8EA2-84A36C598CE1}" type="datetime1">
              <a:rPr lang="en-CA"/>
              <a:pPr>
                <a:defRPr/>
              </a:pPr>
              <a:t>2023-11-22</a:t>
            </a:fld>
            <a:endParaRPr lang="en-CA"/>
          </a:p>
        </p:txBody>
      </p:sp>
      <p:sp>
        <p:nvSpPr>
          <p:cNvPr id="4" name="Slide Image Placeholder 3"/>
          <p:cNvSpPr>
            <a:spLocks noGrp="1" noRot="1" noChangeAspect="1"/>
          </p:cNvSpPr>
          <p:nvPr>
            <p:ph type="sldImg" idx="2"/>
          </p:nvPr>
        </p:nvSpPr>
        <p:spPr>
          <a:xfrm>
            <a:off x="403225" y="695325"/>
            <a:ext cx="6178550" cy="3476625"/>
          </a:xfrm>
          <a:prstGeom prst="rect">
            <a:avLst/>
          </a:prstGeom>
          <a:noFill/>
          <a:ln w="12700">
            <a:solidFill>
              <a:prstClr val="black"/>
            </a:solidFill>
          </a:ln>
        </p:spPr>
        <p:txBody>
          <a:bodyPr vert="horz" lIns="92885" tIns="46442" rIns="92885" bIns="46442" rtlCol="0" anchor="ctr"/>
          <a:lstStyle/>
          <a:p>
            <a:pPr lvl="0"/>
            <a:endParaRPr lang="en-US" noProof="0"/>
          </a:p>
        </p:txBody>
      </p:sp>
      <p:sp>
        <p:nvSpPr>
          <p:cNvPr id="5" name="Notes Placeholder 4"/>
          <p:cNvSpPr>
            <a:spLocks noGrp="1"/>
          </p:cNvSpPr>
          <p:nvPr>
            <p:ph type="body" sz="quarter" idx="3"/>
          </p:nvPr>
        </p:nvSpPr>
        <p:spPr>
          <a:xfrm>
            <a:off x="698500" y="4403725"/>
            <a:ext cx="5588000" cy="4171950"/>
          </a:xfrm>
          <a:prstGeom prst="rect">
            <a:avLst/>
          </a:prstGeom>
        </p:spPr>
        <p:txBody>
          <a:bodyPr vert="horz" wrap="square" lIns="92885" tIns="46442" rIns="92885" bIns="46442"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05841"/>
            <a:ext cx="3026833" cy="463550"/>
          </a:xfrm>
          <a:prstGeom prst="rect">
            <a:avLst/>
          </a:prstGeom>
        </p:spPr>
        <p:txBody>
          <a:bodyPr vert="horz" lIns="92885" tIns="46442" rIns="92885" bIns="46442"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56550" y="8805841"/>
            <a:ext cx="3026833" cy="463550"/>
          </a:xfrm>
          <a:prstGeom prst="rect">
            <a:avLst/>
          </a:prstGeom>
        </p:spPr>
        <p:txBody>
          <a:bodyPr vert="horz" wrap="square" lIns="92885" tIns="46442" rIns="92885" bIns="46442" numCol="1" anchor="b" anchorCtr="0" compatLnSpc="1">
            <a:prstTxWarp prst="textNoShape">
              <a:avLst/>
            </a:prstTxWarp>
          </a:bodyPr>
          <a:lstStyle>
            <a:lvl1pPr algn="r">
              <a:defRPr sz="1200" smtClean="0">
                <a:latin typeface="Calibri" charset="0"/>
              </a:defRPr>
            </a:lvl1pPr>
          </a:lstStyle>
          <a:p>
            <a:pPr>
              <a:defRPr/>
            </a:pPr>
            <a:fld id="{3041A51A-D1AC-458E-8A0F-44296B805BFA}" type="slidenum">
              <a:rPr lang="en-CA"/>
              <a:pPr>
                <a:defRPr/>
              </a:pPr>
              <a:t>‹#›</a:t>
            </a:fld>
            <a:endParaRPr lang="en-CA"/>
          </a:p>
        </p:txBody>
      </p:sp>
    </p:spTree>
    <p:extLst>
      <p:ext uri="{BB962C8B-B14F-4D97-AF65-F5344CB8AC3E}">
        <p14:creationId xmlns:p14="http://schemas.microsoft.com/office/powerpoint/2010/main" val="248906122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Geneva" charset="-128"/>
        <a:cs typeface="Geneva" charset="-128"/>
      </a:defRPr>
    </a:lvl1pPr>
    <a:lvl2pPr marL="457200" algn="l" defTabSz="457200" rtl="0" eaLnBrk="0" fontAlgn="base" hangingPunct="0">
      <a:spcBef>
        <a:spcPct val="30000"/>
      </a:spcBef>
      <a:spcAft>
        <a:spcPct val="0"/>
      </a:spcAft>
      <a:defRPr sz="1200" kern="1200">
        <a:solidFill>
          <a:schemeClr val="tx1"/>
        </a:solidFill>
        <a:latin typeface="+mn-lt"/>
        <a:ea typeface="Geneva"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Geneva"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Geneva"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Geneva"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6286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679691"/>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E5E7D918-10D6-45AB-9CEA-FA44002BDEA5}" type="datetime1">
              <a:rPr lang="en-CA"/>
              <a:pPr>
                <a:defRPr/>
              </a:pPr>
              <a:t>2023-11-22</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20DBE1-EB7E-46F7-AAF9-5099CF92A85E}" type="slidenum">
              <a:rPr lang="en-CA"/>
              <a:pPr>
                <a:defRPr/>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18E312F-B905-4845-AC8D-117ED38951D7}" type="datetime1">
              <a:rPr lang="en-CA"/>
              <a:pPr>
                <a:defRPr/>
              </a:pPr>
              <a:t>2023-11-22</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7E65CC-F409-4558-89F5-7C38C5186F73}"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38199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38199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F1F3DC2-C795-4721-9E19-ECC4B4A4BD35}" type="datetime1">
              <a:rPr lang="en-CA"/>
              <a:pPr>
                <a:defRPr/>
              </a:pPr>
              <a:t>2023-11-22</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7B3A06-E058-41BD-A54D-71EE77D34D58}" type="slidenum">
              <a:rPr lang="en-CA"/>
              <a:pPr>
                <a:defRPr/>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E44B88A4-246D-54CC-932B-4F6555D7A5F6}"/>
              </a:ext>
            </a:extLst>
          </p:cNvPr>
          <p:cNvPicPr>
            <a:picLocks noChangeAspect="1"/>
          </p:cNvPicPr>
          <p:nvPr userDrawn="1"/>
        </p:nvPicPr>
        <p:blipFill>
          <a:blip r:embed="rId2"/>
          <a:stretch>
            <a:fillRect/>
          </a:stretch>
        </p:blipFill>
        <p:spPr>
          <a:xfrm>
            <a:off x="0" y="1"/>
            <a:ext cx="9144000" cy="5143500"/>
          </a:xfrm>
          <a:prstGeom prst="rect">
            <a:avLst/>
          </a:prstGeom>
        </p:spPr>
      </p:pic>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CA"/>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8E34348D-66AE-46A8-A1DF-555850A9E720}" type="datetimeFigureOut">
              <a:rPr lang="en-CA" smtClean="0"/>
              <a:t>2023-11-22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BC005E-1A1E-4814-BF3A-4284860DB867}" type="slidenum">
              <a:rPr lang="en-CA" smtClean="0"/>
              <a:t>‹#›</a:t>
            </a:fld>
            <a:endParaRPr lang="en-CA"/>
          </a:p>
        </p:txBody>
      </p:sp>
    </p:spTree>
    <p:extLst>
      <p:ext uri="{BB962C8B-B14F-4D97-AF65-F5344CB8AC3E}">
        <p14:creationId xmlns:p14="http://schemas.microsoft.com/office/powerpoint/2010/main" val="682974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8E34348D-66AE-46A8-A1DF-555850A9E720}" type="datetimeFigureOut">
              <a:rPr lang="en-CA" smtClean="0"/>
              <a:t>2023-11-22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BC005E-1A1E-4814-BF3A-4284860DB867}" type="slidenum">
              <a:rPr lang="en-CA" smtClean="0"/>
              <a:t>‹#›</a:t>
            </a:fld>
            <a:endParaRPr lang="en-CA"/>
          </a:p>
        </p:txBody>
      </p:sp>
    </p:spTree>
    <p:extLst>
      <p:ext uri="{BB962C8B-B14F-4D97-AF65-F5344CB8AC3E}">
        <p14:creationId xmlns:p14="http://schemas.microsoft.com/office/powerpoint/2010/main" val="9806923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1B57B1D2-7980-0429-5573-CB4BE2AA13A3}"/>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2" name="Title 1"/>
          <p:cNvSpPr>
            <a:spLocks noGrp="1"/>
          </p:cNvSpPr>
          <p:nvPr>
            <p:ph type="title"/>
          </p:nvPr>
        </p:nvSpPr>
        <p:spPr>
          <a:xfrm>
            <a:off x="722313" y="3305176"/>
            <a:ext cx="7772400" cy="1021556"/>
          </a:xfrm>
        </p:spPr>
        <p:txBody>
          <a:bodyPr anchor="t"/>
          <a:lstStyle>
            <a:lvl1pPr algn="l">
              <a:defRPr sz="4000" b="1" cap="all">
                <a:solidFill>
                  <a:schemeClr val="bg1"/>
                </a:solidFill>
              </a:defRPr>
            </a:lvl1pPr>
          </a:lstStyle>
          <a:p>
            <a:r>
              <a:rPr lang="en-US" dirty="0"/>
              <a:t>Click to edit Master title style</a:t>
            </a:r>
            <a:endParaRPr lang="en-CA"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E34348D-66AE-46A8-A1DF-555850A9E720}" type="datetimeFigureOut">
              <a:rPr lang="en-CA" smtClean="0"/>
              <a:t>2023-11-22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BC005E-1A1E-4814-BF3A-4284860DB867}" type="slidenum">
              <a:rPr lang="en-CA" smtClean="0"/>
              <a:t>‹#›</a:t>
            </a:fld>
            <a:endParaRPr lang="en-CA"/>
          </a:p>
        </p:txBody>
      </p:sp>
    </p:spTree>
    <p:extLst>
      <p:ext uri="{BB962C8B-B14F-4D97-AF65-F5344CB8AC3E}">
        <p14:creationId xmlns:p14="http://schemas.microsoft.com/office/powerpoint/2010/main" val="33893133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8E34348D-66AE-46A8-A1DF-555850A9E720}" type="datetimeFigureOut">
              <a:rPr lang="en-CA" smtClean="0"/>
              <a:t>2023-11-22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4BC005E-1A1E-4814-BF3A-4284860DB867}" type="slidenum">
              <a:rPr lang="en-CA" smtClean="0"/>
              <a:t>‹#›</a:t>
            </a:fld>
            <a:endParaRPr lang="en-CA"/>
          </a:p>
        </p:txBody>
      </p:sp>
    </p:spTree>
    <p:extLst>
      <p:ext uri="{BB962C8B-B14F-4D97-AF65-F5344CB8AC3E}">
        <p14:creationId xmlns:p14="http://schemas.microsoft.com/office/powerpoint/2010/main" val="38862981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8E34348D-66AE-46A8-A1DF-555850A9E720}" type="datetimeFigureOut">
              <a:rPr lang="en-CA" smtClean="0"/>
              <a:t>2023-11-22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4BC005E-1A1E-4814-BF3A-4284860DB867}" type="slidenum">
              <a:rPr lang="en-CA" smtClean="0"/>
              <a:t>‹#›</a:t>
            </a:fld>
            <a:endParaRPr lang="en-CA"/>
          </a:p>
        </p:txBody>
      </p:sp>
    </p:spTree>
    <p:extLst>
      <p:ext uri="{BB962C8B-B14F-4D97-AF65-F5344CB8AC3E}">
        <p14:creationId xmlns:p14="http://schemas.microsoft.com/office/powerpoint/2010/main" val="13243830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8E34348D-66AE-46A8-A1DF-555850A9E720}" type="datetimeFigureOut">
              <a:rPr lang="en-CA" smtClean="0"/>
              <a:t>2023-11-22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4BC005E-1A1E-4814-BF3A-4284860DB867}" type="slidenum">
              <a:rPr lang="en-CA" smtClean="0"/>
              <a:t>‹#›</a:t>
            </a:fld>
            <a:endParaRPr lang="en-CA"/>
          </a:p>
        </p:txBody>
      </p:sp>
    </p:spTree>
    <p:extLst>
      <p:ext uri="{BB962C8B-B14F-4D97-AF65-F5344CB8AC3E}">
        <p14:creationId xmlns:p14="http://schemas.microsoft.com/office/powerpoint/2010/main" val="4958162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4348D-66AE-46A8-A1DF-555850A9E720}" type="datetimeFigureOut">
              <a:rPr lang="en-CA" smtClean="0"/>
              <a:t>2023-11-22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4BC005E-1A1E-4814-BF3A-4284860DB867}" type="slidenum">
              <a:rPr lang="en-CA" smtClean="0"/>
              <a:t>‹#›</a:t>
            </a:fld>
            <a:endParaRPr lang="en-CA"/>
          </a:p>
        </p:txBody>
      </p:sp>
    </p:spTree>
    <p:extLst>
      <p:ext uri="{BB962C8B-B14F-4D97-AF65-F5344CB8AC3E}">
        <p14:creationId xmlns:p14="http://schemas.microsoft.com/office/powerpoint/2010/main" val="13072535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34348D-66AE-46A8-A1DF-555850A9E720}" type="datetimeFigureOut">
              <a:rPr lang="en-CA" smtClean="0"/>
              <a:t>2023-11-22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4BC005E-1A1E-4814-BF3A-4284860DB867}" type="slidenum">
              <a:rPr lang="en-CA" smtClean="0"/>
              <a:t>‹#›</a:t>
            </a:fld>
            <a:endParaRPr lang="en-CA"/>
          </a:p>
        </p:txBody>
      </p:sp>
    </p:spTree>
    <p:extLst>
      <p:ext uri="{BB962C8B-B14F-4D97-AF65-F5344CB8AC3E}">
        <p14:creationId xmlns:p14="http://schemas.microsoft.com/office/powerpoint/2010/main" val="1210596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FF939D8-4514-42FC-AFAB-E97CB404B970}" type="datetime1">
              <a:rPr lang="en-CA"/>
              <a:pPr>
                <a:defRPr/>
              </a:pPr>
              <a:t>2023-11-22</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45E6D1-E089-47B2-AF56-DE2DDA2DB05E}" type="slidenum">
              <a:rPr lang="en-CA"/>
              <a:pPr>
                <a:defRPr/>
              </a:pPr>
              <a:t>‹#›</a:t>
            </a:fld>
            <a:endParaRPr lang="en-C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34348D-66AE-46A8-A1DF-555850A9E720}" type="datetimeFigureOut">
              <a:rPr lang="en-CA" smtClean="0"/>
              <a:t>2023-11-22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4BC005E-1A1E-4814-BF3A-4284860DB867}" type="slidenum">
              <a:rPr lang="en-CA" smtClean="0"/>
              <a:t>‹#›</a:t>
            </a:fld>
            <a:endParaRPr lang="en-CA"/>
          </a:p>
        </p:txBody>
      </p:sp>
    </p:spTree>
    <p:extLst>
      <p:ext uri="{BB962C8B-B14F-4D97-AF65-F5344CB8AC3E}">
        <p14:creationId xmlns:p14="http://schemas.microsoft.com/office/powerpoint/2010/main" val="13136407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8E34348D-66AE-46A8-A1DF-555850A9E720}" type="datetimeFigureOut">
              <a:rPr lang="en-CA" smtClean="0"/>
              <a:t>2023-11-22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BC005E-1A1E-4814-BF3A-4284860DB867}" type="slidenum">
              <a:rPr lang="en-CA" smtClean="0"/>
              <a:t>‹#›</a:t>
            </a:fld>
            <a:endParaRPr lang="en-CA"/>
          </a:p>
        </p:txBody>
      </p:sp>
    </p:spTree>
    <p:extLst>
      <p:ext uri="{BB962C8B-B14F-4D97-AF65-F5344CB8AC3E}">
        <p14:creationId xmlns:p14="http://schemas.microsoft.com/office/powerpoint/2010/main" val="40226164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8E34348D-66AE-46A8-A1DF-555850A9E720}" type="datetimeFigureOut">
              <a:rPr lang="en-CA" smtClean="0"/>
              <a:t>2023-11-22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BC005E-1A1E-4814-BF3A-4284860DB867}" type="slidenum">
              <a:rPr lang="en-CA" smtClean="0"/>
              <a:t>‹#›</a:t>
            </a:fld>
            <a:endParaRPr lang="en-CA"/>
          </a:p>
        </p:txBody>
      </p:sp>
    </p:spTree>
    <p:extLst>
      <p:ext uri="{BB962C8B-B14F-4D97-AF65-F5344CB8AC3E}">
        <p14:creationId xmlns:p14="http://schemas.microsoft.com/office/powerpoint/2010/main" val="3461253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id="{D266EDA7-9964-666F-A17B-42B214E7D124}"/>
              </a:ext>
            </a:extLst>
          </p:cNvPr>
          <p:cNvPicPr>
            <a:picLocks noChangeAspect="1"/>
          </p:cNvPicPr>
          <p:nvPr userDrawn="1"/>
        </p:nvPicPr>
        <p:blipFill>
          <a:blip r:embed="rId2"/>
          <a:stretch>
            <a:fillRect/>
          </a:stretch>
        </p:blipFill>
        <p:spPr>
          <a:xfrm>
            <a:off x="0" y="1"/>
            <a:ext cx="9144000" cy="5143500"/>
          </a:xfrm>
          <a:prstGeom prst="rect">
            <a:avLst/>
          </a:prstGeom>
        </p:spPr>
      </p:pic>
      <p:sp>
        <p:nvSpPr>
          <p:cNvPr id="2" name="Title 1"/>
          <p:cNvSpPr>
            <a:spLocks noGrp="1"/>
          </p:cNvSpPr>
          <p:nvPr>
            <p:ph type="title"/>
          </p:nvPr>
        </p:nvSpPr>
        <p:spPr>
          <a:xfrm>
            <a:off x="722313" y="2771755"/>
            <a:ext cx="7772400" cy="1021556"/>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1646614"/>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2FBF0FE-F6D5-454E-84BE-282317AF6793}" type="datetime1">
              <a:rPr lang="en-CA"/>
              <a:pPr>
                <a:defRPr/>
              </a:pPr>
              <a:t>2023-11-22</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5E2156-C8D0-458F-BBC1-1B9DBC28AA03}"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2851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2851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3404A41-37FB-49CC-95B3-341D476E31BB}" type="datetime1">
              <a:rPr lang="en-CA"/>
              <a:pPr>
                <a:defRPr/>
              </a:pPr>
              <a:t>2023-11-22</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FBCDB56-AED5-4828-A9D8-44742482D683}"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4010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4010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555A6FC-BA0C-4A9D-9FE6-50ABF86B7727}" type="datetime1">
              <a:rPr lang="en-CA"/>
              <a:pPr>
                <a:defRPr/>
              </a:pPr>
              <a:t>2023-11-22</a:t>
            </a:fld>
            <a:endParaRPr lang="en-CA"/>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7BEF4EB-96E3-4CB8-ACF5-6E4B99F3EFDA}"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C956FA3-EC54-4DAB-B4CF-FECC009D25A8}" type="datetime1">
              <a:rPr lang="en-CA"/>
              <a:pPr>
                <a:defRPr/>
              </a:pPr>
              <a:t>2023-11-22</a:t>
            </a:fld>
            <a:endParaRPr lang="en-CA"/>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598D723-91EA-4FE5-920A-250A2D6C6AC2}"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iagram&#10;&#10;Description automatically generated with low confidence">
            <a:extLst>
              <a:ext uri="{FF2B5EF4-FFF2-40B4-BE49-F238E27FC236}">
                <a16:creationId xmlns:a16="http://schemas.microsoft.com/office/drawing/2014/main" id="{1CD4B5FC-5E7A-EE07-DA94-62684B110BC7}"/>
              </a:ext>
            </a:extLst>
          </p:cNvPr>
          <p:cNvPicPr>
            <a:picLocks noChangeAspect="1"/>
          </p:cNvPicPr>
          <p:nvPr userDrawn="1"/>
        </p:nvPicPr>
        <p:blipFill>
          <a:blip r:embed="rId2"/>
          <a:stretch>
            <a:fillRect/>
          </a:stretch>
        </p:blipFill>
        <p:spPr>
          <a:xfrm>
            <a:off x="0" y="1"/>
            <a:ext cx="9144000" cy="5143500"/>
          </a:xfrm>
          <a:prstGeom prst="rect">
            <a:avLst/>
          </a:prstGeom>
        </p:spPr>
      </p:pic>
      <p:sp>
        <p:nvSpPr>
          <p:cNvPr id="2" name="Date Placeholder 3"/>
          <p:cNvSpPr>
            <a:spLocks noGrp="1"/>
          </p:cNvSpPr>
          <p:nvPr>
            <p:ph type="dt" sz="half" idx="10"/>
          </p:nvPr>
        </p:nvSpPr>
        <p:spPr/>
        <p:txBody>
          <a:bodyPr/>
          <a:lstStyle>
            <a:lvl1pPr>
              <a:defRPr/>
            </a:lvl1pPr>
          </a:lstStyle>
          <a:p>
            <a:pPr>
              <a:defRPr/>
            </a:pPr>
            <a:fld id="{55BAA65E-4754-41BA-BDE8-702D83DF5555}" type="datetime1">
              <a:rPr lang="en-CA"/>
              <a:pPr>
                <a:defRPr/>
              </a:pPr>
              <a:t>2023-11-22</a:t>
            </a:fld>
            <a:endParaRPr lang="en-CA"/>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BB6DC0A-9F13-4768-A99D-319ED99FA5BD}"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3821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29495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C16A748-557D-4ED5-A092-1BD5C1D18944}" type="datetime1">
              <a:rPr lang="en-CA"/>
              <a:pPr>
                <a:defRPr/>
              </a:pPr>
              <a:t>2023-11-22</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E36632-A726-4B12-A1B4-49B350D64392}"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422643"/>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281774"/>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3847696"/>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19BE97D-D867-4BCE-AA66-40BE597DF38C}" type="datetime1">
              <a:rPr lang="en-CA"/>
              <a:pPr>
                <a:defRPr/>
              </a:pPr>
              <a:t>2023-11-22</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E3845D-6AA3-41FF-B2ED-B986A3E68E9F}"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5979"/>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200150"/>
            <a:ext cx="8229600" cy="29015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180285"/>
            <a:ext cx="2133600" cy="273844"/>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fld id="{9271FCB7-AA6A-4777-8476-ECA7BEDA2F68}" type="datetime1">
              <a:rPr lang="en-CA"/>
              <a:pPr>
                <a:defRPr/>
              </a:pPr>
              <a:t>2023-11-22</a:t>
            </a:fld>
            <a:endParaRPr lang="en-CA"/>
          </a:p>
        </p:txBody>
      </p:sp>
      <p:sp>
        <p:nvSpPr>
          <p:cNvPr id="5" name="Footer Placeholder 4"/>
          <p:cNvSpPr>
            <a:spLocks noGrp="1"/>
          </p:cNvSpPr>
          <p:nvPr>
            <p:ph type="ftr" sz="quarter" idx="3"/>
          </p:nvPr>
        </p:nvSpPr>
        <p:spPr>
          <a:xfrm>
            <a:off x="3124200" y="4180285"/>
            <a:ext cx="2895600" cy="273844"/>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4180285"/>
            <a:ext cx="2133600" cy="273844"/>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6110B29E-996A-4765-A7A4-EC8992D34319}"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457200" rtl="0" eaLnBrk="1" fontAlgn="base" hangingPunct="1">
        <a:spcBef>
          <a:spcPct val="0"/>
        </a:spcBef>
        <a:spcAft>
          <a:spcPct val="0"/>
        </a:spcAft>
        <a:defRPr sz="4400" kern="1200">
          <a:solidFill>
            <a:schemeClr val="tx1"/>
          </a:solidFill>
          <a:latin typeface="+mj-lt"/>
          <a:ea typeface="Geneva" charset="-128"/>
          <a:cs typeface="Geneva" charset="-128"/>
        </a:defRPr>
      </a:lvl1pPr>
      <a:lvl2pPr algn="ctr" defTabSz="457200" rtl="0" eaLnBrk="1" fontAlgn="base" hangingPunct="1">
        <a:spcBef>
          <a:spcPct val="0"/>
        </a:spcBef>
        <a:spcAft>
          <a:spcPct val="0"/>
        </a:spcAft>
        <a:defRPr sz="4400">
          <a:solidFill>
            <a:schemeClr val="tx1"/>
          </a:solidFill>
          <a:latin typeface="Arial" charset="0"/>
          <a:ea typeface="Geneva" charset="-128"/>
          <a:cs typeface="Geneva" charset="-128"/>
        </a:defRPr>
      </a:lvl2pPr>
      <a:lvl3pPr algn="ctr" defTabSz="457200" rtl="0" eaLnBrk="1" fontAlgn="base" hangingPunct="1">
        <a:spcBef>
          <a:spcPct val="0"/>
        </a:spcBef>
        <a:spcAft>
          <a:spcPct val="0"/>
        </a:spcAft>
        <a:defRPr sz="4400">
          <a:solidFill>
            <a:schemeClr val="tx1"/>
          </a:solidFill>
          <a:latin typeface="Arial" charset="0"/>
          <a:ea typeface="Geneva" charset="-128"/>
          <a:cs typeface="Geneva" charset="-128"/>
        </a:defRPr>
      </a:lvl3pPr>
      <a:lvl4pPr algn="ctr" defTabSz="457200" rtl="0" eaLnBrk="1" fontAlgn="base" hangingPunct="1">
        <a:spcBef>
          <a:spcPct val="0"/>
        </a:spcBef>
        <a:spcAft>
          <a:spcPct val="0"/>
        </a:spcAft>
        <a:defRPr sz="4400">
          <a:solidFill>
            <a:schemeClr val="tx1"/>
          </a:solidFill>
          <a:latin typeface="Arial" charset="0"/>
          <a:ea typeface="Geneva" charset="-128"/>
          <a:cs typeface="Geneva" charset="-128"/>
        </a:defRPr>
      </a:lvl4pPr>
      <a:lvl5pPr algn="ctr" defTabSz="457200" rtl="0" eaLnBrk="1" fontAlgn="base" hangingPunct="1">
        <a:spcBef>
          <a:spcPct val="0"/>
        </a:spcBef>
        <a:spcAft>
          <a:spcPct val="0"/>
        </a:spcAft>
        <a:defRPr sz="4400">
          <a:solidFill>
            <a:schemeClr val="tx1"/>
          </a:solidFill>
          <a:latin typeface="Arial" charset="0"/>
          <a:ea typeface="Geneva" charset="-128"/>
          <a:cs typeface="Geneva" charset="-128"/>
        </a:defRPr>
      </a:lvl5pPr>
      <a:lvl6pPr marL="457200" algn="ctr" defTabSz="457200" rtl="0" eaLnBrk="1" fontAlgn="base" hangingPunct="1">
        <a:spcBef>
          <a:spcPct val="0"/>
        </a:spcBef>
        <a:spcAft>
          <a:spcPct val="0"/>
        </a:spcAft>
        <a:defRPr sz="4400">
          <a:solidFill>
            <a:schemeClr val="tx1"/>
          </a:solidFill>
          <a:latin typeface="Calibri" charset="0"/>
          <a:ea typeface="Geneva" charset="-128"/>
          <a:cs typeface="Geneva" charset="-128"/>
        </a:defRPr>
      </a:lvl6pPr>
      <a:lvl7pPr marL="914400" algn="ctr" defTabSz="457200" rtl="0" eaLnBrk="1" fontAlgn="base" hangingPunct="1">
        <a:spcBef>
          <a:spcPct val="0"/>
        </a:spcBef>
        <a:spcAft>
          <a:spcPct val="0"/>
        </a:spcAft>
        <a:defRPr sz="4400">
          <a:solidFill>
            <a:schemeClr val="tx1"/>
          </a:solidFill>
          <a:latin typeface="Calibri" charset="0"/>
          <a:ea typeface="Geneva" charset="-128"/>
          <a:cs typeface="Geneva" charset="-128"/>
        </a:defRPr>
      </a:lvl7pPr>
      <a:lvl8pPr marL="1371600" algn="ctr" defTabSz="457200" rtl="0" eaLnBrk="1" fontAlgn="base" hangingPunct="1">
        <a:spcBef>
          <a:spcPct val="0"/>
        </a:spcBef>
        <a:spcAft>
          <a:spcPct val="0"/>
        </a:spcAft>
        <a:defRPr sz="4400">
          <a:solidFill>
            <a:schemeClr val="tx1"/>
          </a:solidFill>
          <a:latin typeface="Calibri" charset="0"/>
          <a:ea typeface="Geneva" charset="-128"/>
          <a:cs typeface="Geneva" charset="-128"/>
        </a:defRPr>
      </a:lvl8pPr>
      <a:lvl9pPr marL="1828800" algn="ctr" defTabSz="457200" rtl="0" eaLnBrk="1" fontAlgn="base" hangingPunct="1">
        <a:spcBef>
          <a:spcPct val="0"/>
        </a:spcBef>
        <a:spcAft>
          <a:spcPct val="0"/>
        </a:spcAft>
        <a:defRPr sz="4400">
          <a:solidFill>
            <a:schemeClr val="tx1"/>
          </a:solidFill>
          <a:latin typeface="Calibri" charset="0"/>
          <a:ea typeface="Geneva" charset="-128"/>
          <a:cs typeface="Geneva"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Geneva" charset="-128"/>
          <a:cs typeface="Geneva"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Geneva"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Geneva"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E34348D-66AE-46A8-A1DF-555850A9E720}" type="datetimeFigureOut">
              <a:rPr lang="en-CA" smtClean="0"/>
              <a:t>2023-11-22</a:t>
            </a:fld>
            <a:endParaRPr lang="en-CA"/>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4BC005E-1A1E-4814-BF3A-4284860DB867}" type="slidenum">
              <a:rPr lang="en-CA" smtClean="0"/>
              <a:t>‹#›</a:t>
            </a:fld>
            <a:endParaRPr lang="en-CA"/>
          </a:p>
        </p:txBody>
      </p:sp>
    </p:spTree>
    <p:extLst>
      <p:ext uri="{BB962C8B-B14F-4D97-AF65-F5344CB8AC3E}">
        <p14:creationId xmlns:p14="http://schemas.microsoft.com/office/powerpoint/2010/main" val="3472059938"/>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raduate.pathways@ubc.ca" TargetMode="External"/><Relationship Id="rId2" Type="http://schemas.openxmlformats.org/officeDocument/2006/relationships/hyperlink" Target="https://copyright.ubc.ca/Image-citation-guide/"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graduate.pathways@ubc.ca"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3746" y="717860"/>
            <a:ext cx="8296507" cy="4054862"/>
          </a:xfrm>
        </p:spPr>
        <p:txBody>
          <a:bodyPr>
            <a:noAutofit/>
          </a:bodyPr>
          <a:lstStyle/>
          <a:p>
            <a:pPr algn="l"/>
            <a:r>
              <a:rPr lang="en-CA" sz="1800" dirty="0">
                <a:solidFill>
                  <a:schemeClr val="tx1"/>
                </a:solidFill>
                <a:latin typeface="Calibri" pitchFamily="34" charset="0"/>
                <a:cs typeface="Calibri" pitchFamily="34" charset="0"/>
              </a:rPr>
              <a:t>For the semi-finals and final, your 3MT</a:t>
            </a:r>
            <a:r>
              <a:rPr lang="en-US" sz="1800" dirty="0">
                <a:solidFill>
                  <a:schemeClr val="tx1"/>
                </a:solidFill>
                <a:latin typeface="Calibri" pitchFamily="34" charset="0"/>
                <a:cs typeface="Calibri" pitchFamily="34" charset="0"/>
              </a:rPr>
              <a:t>®</a:t>
            </a:r>
            <a:r>
              <a:rPr lang="en-CA" sz="1800" dirty="0">
                <a:solidFill>
                  <a:schemeClr val="tx1"/>
                </a:solidFill>
                <a:latin typeface="Calibri" pitchFamily="34" charset="0"/>
                <a:cs typeface="Calibri" pitchFamily="34" charset="0"/>
              </a:rPr>
              <a:t> slide will be embedded into the recorded videos and posted online, with your permission.  To facilitate incorporation of your slide into the video, we kindly request that you:</a:t>
            </a:r>
          </a:p>
          <a:p>
            <a:pPr marL="285750" indent="-285750" algn="l">
              <a:buFont typeface="Arial" pitchFamily="34" charset="0"/>
              <a:buChar char="•"/>
            </a:pPr>
            <a:r>
              <a:rPr lang="en-CA" sz="1800" dirty="0">
                <a:solidFill>
                  <a:schemeClr val="tx1"/>
                </a:solidFill>
                <a:latin typeface="Calibri" pitchFamily="34" charset="0"/>
                <a:cs typeface="Calibri" pitchFamily="34" charset="0"/>
              </a:rPr>
              <a:t>Ensure you have copyright permissions for all images used.</a:t>
            </a:r>
          </a:p>
          <a:p>
            <a:pPr marL="285750" indent="-285750" algn="l">
              <a:buFont typeface="Arial" pitchFamily="34" charset="0"/>
              <a:buChar char="•"/>
            </a:pPr>
            <a:r>
              <a:rPr lang="en-CA" sz="1800" dirty="0">
                <a:solidFill>
                  <a:schemeClr val="tx1"/>
                </a:solidFill>
                <a:latin typeface="Calibri" pitchFamily="34" charset="0"/>
                <a:cs typeface="Calibri" pitchFamily="34" charset="0"/>
              </a:rPr>
              <a:t>As much as possible use public domain or your own image(s). </a:t>
            </a:r>
          </a:p>
          <a:p>
            <a:pPr marL="285750" indent="-285750" algn="l">
              <a:buFont typeface="Arial" pitchFamily="34" charset="0"/>
              <a:buChar char="•"/>
            </a:pPr>
            <a:r>
              <a:rPr lang="en-CA" sz="1800" dirty="0">
                <a:solidFill>
                  <a:schemeClr val="tx1"/>
                </a:solidFill>
                <a:latin typeface="Calibri" pitchFamily="34" charset="0"/>
                <a:cs typeface="Calibri" pitchFamily="34" charset="0"/>
              </a:rPr>
              <a:t>Get written permission (email is fine) for all other image use</a:t>
            </a:r>
          </a:p>
          <a:p>
            <a:pPr marL="285750" indent="-285750" algn="l">
              <a:buFont typeface="Arial" pitchFamily="34" charset="0"/>
              <a:buChar char="•"/>
            </a:pPr>
            <a:r>
              <a:rPr lang="en-CA" sz="1800" dirty="0">
                <a:solidFill>
                  <a:schemeClr val="tx1"/>
                </a:solidFill>
                <a:latin typeface="Calibri" pitchFamily="34" charset="0"/>
                <a:cs typeface="Calibri" pitchFamily="34" charset="0"/>
              </a:rPr>
              <a:t>Learn more about image copyright </a:t>
            </a:r>
            <a:r>
              <a:rPr lang="en-CA" sz="1800" dirty="0">
                <a:solidFill>
                  <a:schemeClr val="tx1"/>
                </a:solidFill>
                <a:latin typeface="Calibri" pitchFamily="34" charset="0"/>
                <a:cs typeface="Calibri" pitchFamily="34" charset="0"/>
                <a:hlinkClick r:id="rId2"/>
              </a:rPr>
              <a:t>https://copyright.ubc.ca/Image-citation-guide/</a:t>
            </a:r>
            <a:r>
              <a:rPr lang="en-CA" sz="1800" dirty="0">
                <a:solidFill>
                  <a:schemeClr val="tx1"/>
                </a:solidFill>
                <a:latin typeface="Calibri" pitchFamily="34" charset="0"/>
                <a:cs typeface="Calibri" pitchFamily="34" charset="0"/>
              </a:rPr>
              <a:t> </a:t>
            </a:r>
          </a:p>
          <a:p>
            <a:pPr marL="285750" indent="-285750" algn="l">
              <a:buFont typeface="Arial" pitchFamily="34" charset="0"/>
              <a:buChar char="•"/>
            </a:pPr>
            <a:r>
              <a:rPr lang="en-CA" sz="1800" dirty="0">
                <a:solidFill>
                  <a:schemeClr val="tx1"/>
                </a:solidFill>
                <a:latin typeface="Calibri" pitchFamily="34" charset="0"/>
                <a:cs typeface="Calibri" pitchFamily="34" charset="0"/>
              </a:rPr>
              <a:t>Questions?  Email </a:t>
            </a:r>
            <a:r>
              <a:rPr lang="en-CA" sz="1800" dirty="0">
                <a:solidFill>
                  <a:schemeClr val="tx1"/>
                </a:solidFill>
                <a:latin typeface="Calibri" pitchFamily="34" charset="0"/>
                <a:cs typeface="Calibri" pitchFamily="34" charset="0"/>
                <a:hlinkClick r:id="rId3"/>
              </a:rPr>
              <a:t>graduate.pathways@ubc.ca</a:t>
            </a:r>
            <a:r>
              <a:rPr lang="en-CA" sz="1800" dirty="0">
                <a:solidFill>
                  <a:schemeClr val="tx1"/>
                </a:solidFill>
                <a:latin typeface="Calibri" pitchFamily="34" charset="0"/>
                <a:cs typeface="Calibri" pitchFamily="34" charset="0"/>
              </a:rPr>
              <a:t> </a:t>
            </a:r>
          </a:p>
          <a:p>
            <a:pPr algn="l"/>
            <a:endParaRPr lang="en-CA" sz="18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470767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236" y="25330"/>
            <a:ext cx="8802477" cy="3988107"/>
          </a:xfrm>
        </p:spPr>
        <p:txBody>
          <a:bodyPr>
            <a:noAutofit/>
          </a:bodyPr>
          <a:lstStyle/>
          <a:p>
            <a:pPr algn="l"/>
            <a:r>
              <a:rPr lang="en-US" sz="1600" b="1" u="sng" dirty="0">
                <a:solidFill>
                  <a:schemeClr val="tx1"/>
                </a:solidFill>
                <a:latin typeface="Calibri" pitchFamily="34" charset="0"/>
                <a:cs typeface="Calibri" pitchFamily="34" charset="0"/>
              </a:rPr>
              <a:t>Graphic Tips/Recommendations for Slide and Presentation Preparation</a:t>
            </a:r>
          </a:p>
          <a:p>
            <a:pPr marL="285750" indent="-285750" algn="l">
              <a:buFont typeface="Arial" pitchFamily="34" charset="0"/>
              <a:buChar char="•"/>
            </a:pPr>
            <a:r>
              <a:rPr lang="en-CA" sz="1600" dirty="0">
                <a:solidFill>
                  <a:schemeClr val="tx1"/>
                </a:solidFill>
                <a:latin typeface="Calibri" pitchFamily="34" charset="0"/>
                <a:cs typeface="Calibri" pitchFamily="34" charset="0"/>
              </a:rPr>
              <a:t>You will use the following two slides to prepare your own 3MT slides.</a:t>
            </a:r>
          </a:p>
          <a:p>
            <a:pPr marL="285750" indent="-285750" algn="l">
              <a:buFont typeface="Arial" pitchFamily="34" charset="0"/>
              <a:buChar char="•"/>
            </a:pPr>
            <a:r>
              <a:rPr lang="en-CA" sz="1600" dirty="0">
                <a:solidFill>
                  <a:schemeClr val="tx1"/>
                </a:solidFill>
                <a:latin typeface="Calibri" pitchFamily="34" charset="0"/>
                <a:cs typeface="Calibri" pitchFamily="34" charset="0"/>
              </a:rPr>
              <a:t>Use the title slide for your title and name. Do not repeat this on your presentation slide.</a:t>
            </a:r>
          </a:p>
          <a:p>
            <a:pPr marL="285750" indent="-285750" algn="l">
              <a:buFont typeface="Arial" pitchFamily="34" charset="0"/>
              <a:buChar char="•"/>
            </a:pPr>
            <a:r>
              <a:rPr lang="en-CA" sz="1600" dirty="0">
                <a:solidFill>
                  <a:schemeClr val="tx1"/>
                </a:solidFill>
                <a:latin typeface="Calibri" pitchFamily="34" charset="0"/>
                <a:cs typeface="Calibri" pitchFamily="34" charset="0"/>
              </a:rPr>
              <a:t>Presentation slide should be compelling and complement your presentation</a:t>
            </a:r>
          </a:p>
          <a:p>
            <a:pPr marL="285750" indent="-285750" algn="l">
              <a:buFont typeface="Arial" pitchFamily="34" charset="0"/>
              <a:buChar char="•"/>
            </a:pPr>
            <a:r>
              <a:rPr lang="en-CA" sz="1600" dirty="0">
                <a:solidFill>
                  <a:schemeClr val="tx1"/>
                </a:solidFill>
                <a:latin typeface="Calibri" pitchFamily="34" charset="0"/>
                <a:cs typeface="Calibri" pitchFamily="34" charset="0"/>
              </a:rPr>
              <a:t>Refer to your slide during your presentation </a:t>
            </a:r>
          </a:p>
          <a:p>
            <a:pPr marL="285750" indent="-285750" algn="l">
              <a:buFont typeface="Arial" pitchFamily="34" charset="0"/>
              <a:buChar char="•"/>
            </a:pPr>
            <a:r>
              <a:rPr lang="en-CA" sz="1600" dirty="0">
                <a:solidFill>
                  <a:schemeClr val="tx1"/>
                </a:solidFill>
                <a:latin typeface="Calibri" pitchFamily="34" charset="0"/>
                <a:cs typeface="Calibri" pitchFamily="34" charset="0"/>
              </a:rPr>
              <a:t>Presentation should be a conversation about your research/scholarship, with details on the methodology/approach/results.  The slide should complement that story, and you should incorporate it into the story BUT NOT rely on it.  Less is more. Only include information/images relevant to your presentation.</a:t>
            </a:r>
          </a:p>
          <a:p>
            <a:pPr marL="285750" indent="-285750" algn="l">
              <a:buFont typeface="Arial" pitchFamily="34" charset="0"/>
              <a:buChar char="•"/>
            </a:pPr>
            <a:r>
              <a:rPr lang="en-CA" sz="1600" dirty="0">
                <a:solidFill>
                  <a:schemeClr val="tx1"/>
                </a:solidFill>
                <a:latin typeface="Calibri" pitchFamily="34" charset="0"/>
                <a:cs typeface="Calibri" pitchFamily="34" charset="0"/>
              </a:rPr>
              <a:t>Images are better than text</a:t>
            </a:r>
          </a:p>
          <a:p>
            <a:pPr marL="285750" indent="-285750" algn="l">
              <a:buFont typeface="Arial" pitchFamily="34" charset="0"/>
              <a:buChar char="•"/>
            </a:pPr>
            <a:r>
              <a:rPr lang="en-CA" sz="1600" dirty="0">
                <a:solidFill>
                  <a:schemeClr val="tx1"/>
                </a:solidFill>
                <a:latin typeface="Calibri" pitchFamily="34" charset="0"/>
                <a:cs typeface="Calibri" pitchFamily="34" charset="0"/>
              </a:rPr>
              <a:t>If you choose to include text on your slide, we recommend Calibri, Arial or other legible font, 24 </a:t>
            </a:r>
            <a:r>
              <a:rPr lang="en-CA" sz="1600" dirty="0" err="1">
                <a:solidFill>
                  <a:schemeClr val="tx1"/>
                </a:solidFill>
                <a:latin typeface="Calibri" pitchFamily="34" charset="0"/>
                <a:cs typeface="Calibri" pitchFamily="34" charset="0"/>
              </a:rPr>
              <a:t>pt</a:t>
            </a:r>
            <a:endParaRPr lang="en-CA" sz="1600" dirty="0">
              <a:solidFill>
                <a:schemeClr val="tx1"/>
              </a:solidFill>
              <a:latin typeface="Calibri" pitchFamily="34" charset="0"/>
              <a:cs typeface="Calibri" pitchFamily="34" charset="0"/>
            </a:endParaRPr>
          </a:p>
          <a:p>
            <a:pPr marL="285750" indent="-285750" algn="l">
              <a:buFont typeface="Arial" pitchFamily="34" charset="0"/>
              <a:buChar char="•"/>
            </a:pPr>
            <a:r>
              <a:rPr lang="en-CA" sz="1600" dirty="0">
                <a:solidFill>
                  <a:schemeClr val="tx1"/>
                </a:solidFill>
                <a:latin typeface="Calibri" pitchFamily="34" charset="0"/>
                <a:cs typeface="Calibri" pitchFamily="34" charset="0"/>
              </a:rPr>
              <a:t>What are the key messages of your research story? What is the problem you are trying to solve/have solved? How are you trying to solve this or what did you actually do/are you planning to do (we want to know the nitty gritty)? What did you find?  What is the outcome or potential solutions to your problem?  What are next steps for the research?</a:t>
            </a:r>
          </a:p>
          <a:p>
            <a:pPr marL="285750" indent="-285750" algn="l">
              <a:buFont typeface="Arial" pitchFamily="34" charset="0"/>
              <a:buChar char="•"/>
            </a:pPr>
            <a:r>
              <a:rPr lang="en-CA" sz="1600" dirty="0">
                <a:solidFill>
                  <a:schemeClr val="tx1"/>
                </a:solidFill>
                <a:latin typeface="Calibri" pitchFamily="34" charset="0"/>
                <a:cs typeface="Calibri" pitchFamily="34" charset="0"/>
              </a:rPr>
              <a:t>Be accurate and truthful.  Do not embellish or exaggerate results.  Present facts (back up statements with peer-reviewed evidence).  Be clear on YOUR research/contributions.</a:t>
            </a:r>
          </a:p>
          <a:p>
            <a:pPr marL="285750" indent="-285750" algn="l">
              <a:buFont typeface="Arial" pitchFamily="34" charset="0"/>
              <a:buChar char="•"/>
            </a:pPr>
            <a:r>
              <a:rPr lang="en-CA" sz="1600" dirty="0">
                <a:solidFill>
                  <a:schemeClr val="tx1"/>
                </a:solidFill>
                <a:latin typeface="Calibri" pitchFamily="34" charset="0"/>
                <a:cs typeface="Calibri" pitchFamily="34" charset="0"/>
              </a:rPr>
              <a:t>If desired, submit your slide to </a:t>
            </a:r>
            <a:r>
              <a:rPr lang="en-CA" sz="1600" dirty="0">
                <a:solidFill>
                  <a:schemeClr val="tx1"/>
                </a:solidFill>
                <a:latin typeface="Calibri" pitchFamily="34" charset="0"/>
                <a:cs typeface="Calibri" pitchFamily="34" charset="0"/>
                <a:hlinkClick r:id="rId2"/>
              </a:rPr>
              <a:t>graduate.pathways@ubc.ca</a:t>
            </a:r>
            <a:r>
              <a:rPr lang="en-CA" sz="1600" dirty="0">
                <a:solidFill>
                  <a:schemeClr val="tx1"/>
                </a:solidFill>
                <a:latin typeface="Calibri" pitchFamily="34" charset="0"/>
                <a:cs typeface="Calibri" pitchFamily="34" charset="0"/>
              </a:rPr>
              <a:t> for feedback or attend a coaching session.</a:t>
            </a:r>
          </a:p>
          <a:p>
            <a:pPr algn="l"/>
            <a:endParaRPr lang="en-CA" sz="1800" dirty="0">
              <a:solidFill>
                <a:schemeClr val="tx1"/>
              </a:solidFill>
              <a:latin typeface="Calibri" pitchFamily="34" charset="0"/>
              <a:cs typeface="Calibri" pitchFamily="34" charset="0"/>
            </a:endParaRPr>
          </a:p>
          <a:p>
            <a:pPr algn="l"/>
            <a:endParaRPr lang="en-CA" sz="18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71476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685800" y="1077978"/>
            <a:ext cx="7854696" cy="2345942"/>
          </a:xfrm>
          <a:prstGeom prst="rect">
            <a:avLst/>
          </a:prstGeom>
        </p:spPr>
        <p:txBody>
          <a:bodyPr>
            <a:noAutofit/>
          </a:bodyPr>
          <a:lstStyle/>
          <a:p>
            <a:pPr marL="342900" indent="-342900" algn="ctr">
              <a:spcBef>
                <a:spcPct val="20000"/>
              </a:spcBef>
              <a:defRPr/>
            </a:pPr>
            <a:r>
              <a:rPr lang="en-US" sz="4000" b="1" dirty="0">
                <a:solidFill>
                  <a:srgbClr val="18187E"/>
                </a:solidFill>
                <a:latin typeface="Calibri" pitchFamily="34" charset="0"/>
                <a:cs typeface="Calibri" pitchFamily="34" charset="0"/>
              </a:rPr>
              <a:t>&lt;</a:t>
            </a:r>
            <a:r>
              <a:rPr lang="en-US" sz="4000" b="1" dirty="0" err="1">
                <a:solidFill>
                  <a:srgbClr val="18187E"/>
                </a:solidFill>
                <a:latin typeface="Calibri" pitchFamily="34" charset="0"/>
                <a:cs typeface="Calibri" pitchFamily="34" charset="0"/>
              </a:rPr>
              <a:t>FirstName</a:t>
            </a:r>
            <a:r>
              <a:rPr lang="en-US" sz="4000" b="1" dirty="0">
                <a:solidFill>
                  <a:srgbClr val="18187E"/>
                </a:solidFill>
                <a:latin typeface="Calibri" pitchFamily="34" charset="0"/>
                <a:cs typeface="Calibri" pitchFamily="34" charset="0"/>
              </a:rPr>
              <a:t> </a:t>
            </a:r>
            <a:r>
              <a:rPr lang="en-US" sz="4000" b="1" dirty="0" err="1">
                <a:solidFill>
                  <a:srgbClr val="18187E"/>
                </a:solidFill>
                <a:latin typeface="Calibri" pitchFamily="34" charset="0"/>
                <a:cs typeface="Calibri" pitchFamily="34" charset="0"/>
              </a:rPr>
              <a:t>LastName</a:t>
            </a:r>
            <a:r>
              <a:rPr lang="en-US" sz="4000" b="1" dirty="0">
                <a:solidFill>
                  <a:srgbClr val="18187E"/>
                </a:solidFill>
                <a:latin typeface="Calibri" pitchFamily="34" charset="0"/>
                <a:cs typeface="Calibri" pitchFamily="34" charset="0"/>
              </a:rPr>
              <a:t>&gt;</a:t>
            </a:r>
          </a:p>
          <a:p>
            <a:pPr marL="342900" indent="-342900" algn="ctr">
              <a:spcBef>
                <a:spcPct val="20000"/>
              </a:spcBef>
              <a:defRPr/>
            </a:pPr>
            <a:r>
              <a:rPr lang="en-CA" sz="2400" b="1" dirty="0">
                <a:latin typeface="Calibri" pitchFamily="34" charset="0"/>
                <a:cs typeface="Calibri" pitchFamily="34" charset="0"/>
              </a:rPr>
              <a:t>&lt;3 Minute Thesis Title&gt;</a:t>
            </a:r>
          </a:p>
          <a:p>
            <a:pPr marL="342900" indent="-342900" algn="ctr">
              <a:spcBef>
                <a:spcPct val="20000"/>
              </a:spcBef>
              <a:defRPr/>
            </a:pPr>
            <a:endParaRPr lang="en-CA" sz="2400" dirty="0">
              <a:latin typeface="Calibri" pitchFamily="34" charset="0"/>
              <a:cs typeface="Calibri" pitchFamily="34" charset="0"/>
            </a:endParaRPr>
          </a:p>
          <a:p>
            <a:pPr marL="342900" indent="-342900" algn="ctr">
              <a:spcBef>
                <a:spcPct val="20000"/>
              </a:spcBef>
              <a:defRPr/>
            </a:pPr>
            <a:r>
              <a:rPr kumimoji="0" lang="en-CA" sz="2400" i="0" u="none" strike="noStrike" kern="1200" cap="none" spc="0" normalizeH="0" baseline="0" noProof="0" dirty="0">
                <a:ln>
                  <a:noFill/>
                </a:ln>
                <a:solidFill>
                  <a:schemeClr val="tx1"/>
                </a:solidFill>
                <a:effectLst/>
                <a:uLnTx/>
                <a:uFillTx/>
                <a:latin typeface="Calibri" pitchFamily="34" charset="0"/>
                <a:cs typeface="Calibri" pitchFamily="34" charset="0"/>
              </a:rPr>
              <a:t>Program: </a:t>
            </a:r>
            <a:r>
              <a:rPr kumimoji="0" lang="en-CA" sz="2400" i="0" strike="noStrike" kern="1200" cap="none" spc="0" normalizeH="0" baseline="0" noProof="0" dirty="0">
                <a:ln>
                  <a:noFill/>
                </a:ln>
                <a:solidFill>
                  <a:schemeClr val="tx1"/>
                </a:solidFill>
                <a:effectLst/>
                <a:uLnTx/>
                <a:uFillTx/>
                <a:latin typeface="Calibri" pitchFamily="34" charset="0"/>
                <a:cs typeface="Calibri" pitchFamily="34" charset="0"/>
              </a:rPr>
              <a:t>&lt;name of program&gt;</a:t>
            </a:r>
          </a:p>
          <a:p>
            <a:pPr marL="342900" indent="-342900" algn="ctr">
              <a:spcBef>
                <a:spcPct val="20000"/>
              </a:spcBef>
              <a:defRPr/>
            </a:pPr>
            <a:r>
              <a:rPr lang="en-CA" sz="800" dirty="0">
                <a:solidFill>
                  <a:schemeClr val="bg1">
                    <a:lumMod val="50000"/>
                  </a:schemeClr>
                </a:solidFill>
                <a:latin typeface="+mj-lt"/>
                <a:cs typeface="Calibri" pitchFamily="34" charset="0"/>
              </a:rPr>
              <a:t>                                                         For ex: </a:t>
            </a:r>
            <a:r>
              <a:rPr lang="en-CA" sz="800" dirty="0">
                <a:solidFill>
                  <a:schemeClr val="bg1">
                    <a:lumMod val="50000"/>
                  </a:schemeClr>
                </a:solidFill>
                <a:latin typeface="+mn-lt"/>
                <a:cs typeface="Calibri" pitchFamily="34" charset="0"/>
              </a:rPr>
              <a:t>PhD in Forestry or </a:t>
            </a:r>
            <a:r>
              <a:rPr lang="en-US" sz="800" dirty="0">
                <a:solidFill>
                  <a:schemeClr val="bg1">
                    <a:lumMod val="50000"/>
                  </a:schemeClr>
                </a:solidFill>
                <a:latin typeface="+mn-lt"/>
              </a:rPr>
              <a:t>MSc in Experimental Medicine </a:t>
            </a:r>
            <a:endParaRPr lang="en-CA" sz="800" dirty="0">
              <a:solidFill>
                <a:schemeClr val="bg1">
                  <a:lumMod val="50000"/>
                </a:schemeClr>
              </a:solidFill>
              <a:latin typeface="+mn-lt"/>
            </a:endParaRPr>
          </a:p>
          <a:p>
            <a:pPr marL="342900" indent="-342900" algn="ctr">
              <a:spcBef>
                <a:spcPct val="20000"/>
              </a:spcBef>
              <a:defRPr/>
            </a:pPr>
            <a:r>
              <a:rPr lang="en-CA" sz="2400" dirty="0">
                <a:latin typeface="Calibri" pitchFamily="34" charset="0"/>
                <a:cs typeface="Calibri" pitchFamily="34" charset="0"/>
              </a:rPr>
              <a:t>Supervisor: &lt;name of supervisor&gt;</a:t>
            </a:r>
          </a:p>
          <a:p>
            <a:pPr marL="342900" indent="-342900" algn="ctr">
              <a:spcBef>
                <a:spcPct val="20000"/>
              </a:spcBef>
              <a:defRPr/>
            </a:pPr>
            <a:r>
              <a:rPr lang="en-US" sz="800" dirty="0">
                <a:solidFill>
                  <a:schemeClr val="bg1">
                    <a:lumMod val="50000"/>
                  </a:schemeClr>
                </a:solidFill>
                <a:latin typeface="+mj-lt"/>
              </a:rPr>
              <a:t>      For ex: Dr. Robert Smith</a:t>
            </a:r>
            <a:endParaRPr kumimoji="0" lang="en-US" sz="800" i="0" u="none" strike="noStrike" kern="1200" cap="none" spc="0" normalizeH="0" baseline="0" noProof="0" dirty="0">
              <a:ln>
                <a:noFill/>
              </a:ln>
              <a:solidFill>
                <a:schemeClr val="bg1">
                  <a:lumMod val="50000"/>
                </a:schemeClr>
              </a:solidFill>
              <a:effectLst/>
              <a:uLnTx/>
              <a:uFillTx/>
              <a:latin typeface="+mj-lt"/>
              <a:cs typeface="Calibri" pitchFamily="34" charset="0"/>
            </a:endParaRPr>
          </a:p>
          <a:p>
            <a:pPr marL="342900" lvl="0" indent="-342900" algn="ctr">
              <a:spcBef>
                <a:spcPct val="20000"/>
              </a:spcBef>
              <a:defRPr/>
            </a:pPr>
            <a:endParaRPr lang="en-US" sz="2800" dirty="0">
              <a:latin typeface="+mn-lt"/>
              <a:cs typeface="Geneva" charset="-128"/>
            </a:endParaRPr>
          </a:p>
        </p:txBody>
      </p:sp>
    </p:spTree>
    <p:extLst>
      <p:ext uri="{BB962C8B-B14F-4D97-AF65-F5344CB8AC3E}">
        <p14:creationId xmlns:p14="http://schemas.microsoft.com/office/powerpoint/2010/main" val="53336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bwMode="auto">
          <a:xfrm>
            <a:off x="570088" y="1751146"/>
            <a:ext cx="8229600" cy="85725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algn="ctr">
              <a:spcAft>
                <a:spcPts val="600"/>
              </a:spcAft>
            </a:pPr>
            <a:r>
              <a:rPr lang="en-US" sz="4400" kern="1200" dirty="0">
                <a:latin typeface="+mj-lt"/>
                <a:ea typeface="Geneva" charset="-128"/>
                <a:cs typeface="Geneva" charset="-128"/>
              </a:rPr>
              <a:t>Participant Slide</a:t>
            </a:r>
          </a:p>
        </p:txBody>
      </p:sp>
    </p:spTree>
    <p:extLst>
      <p:ext uri="{BB962C8B-B14F-4D97-AF65-F5344CB8AC3E}">
        <p14:creationId xmlns:p14="http://schemas.microsoft.com/office/powerpoint/2010/main" val="1339978836"/>
      </p:ext>
    </p:extLst>
  </p:cSld>
  <p:clrMapOvr>
    <a:masterClrMapping/>
  </p:clrMapOvr>
</p:sld>
</file>

<file path=ppt/theme/theme1.xml><?xml version="1.0" encoding="utf-8"?>
<a:theme xmlns:a="http://schemas.openxmlformats.org/drawingml/2006/main" name="UBC_FoGS_forPPT">
  <a:themeElements>
    <a:clrScheme name="FoGS">
      <a:dk1>
        <a:sysClr val="windowText" lastClr="000000"/>
      </a:dk1>
      <a:lt1>
        <a:sysClr val="window" lastClr="FFFFFF"/>
      </a:lt1>
      <a:dk2>
        <a:srgbClr val="202D73"/>
      </a:dk2>
      <a:lt2>
        <a:srgbClr val="F2E0BD"/>
      </a:lt2>
      <a:accent1>
        <a:srgbClr val="591829"/>
      </a:accent1>
      <a:accent2>
        <a:srgbClr val="202D73"/>
      </a:accent2>
      <a:accent3>
        <a:srgbClr val="330D14"/>
      </a:accent3>
      <a:accent4>
        <a:srgbClr val="303DA6"/>
      </a:accent4>
      <a:accent5>
        <a:srgbClr val="BFAF8F"/>
      </a:accent5>
      <a:accent6>
        <a:srgbClr val="F2E0BD"/>
      </a:accent6>
      <a:hlink>
        <a:srgbClr val="591829"/>
      </a:hlink>
      <a:folHlink>
        <a:srgbClr val="59182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UBC_FoGS_forPPT</Template>
  <TotalTime>2708</TotalTime>
  <Words>417</Words>
  <Application>Microsoft Office PowerPoint</Application>
  <PresentationFormat>On-screen Show (16:9)</PresentationFormat>
  <Paragraphs>25</Paragraphs>
  <Slides>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Geneva</vt:lpstr>
      <vt:lpstr>UBC_FoGS_forPPT</vt:lpstr>
      <vt:lpstr>Custom Design</vt:lpstr>
      <vt:lpstr>PowerPoint Presentation</vt:lpstr>
      <vt:lpstr>PowerPoint Presentation</vt:lpstr>
      <vt:lpstr>PowerPoint Presentation</vt:lpstr>
      <vt:lpstr>PowerPoint Presentation</vt:lpstr>
    </vt:vector>
  </TitlesOfParts>
  <Company>Grizli777</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Brinkman, Jacqui</cp:lastModifiedBy>
  <cp:revision>152</cp:revision>
  <cp:lastPrinted>2011-04-26T15:45:03Z</cp:lastPrinted>
  <dcterms:created xsi:type="dcterms:W3CDTF">2011-03-11T13:05:49Z</dcterms:created>
  <dcterms:modified xsi:type="dcterms:W3CDTF">2023-11-23T00:28:09Z</dcterms:modified>
</cp:coreProperties>
</file>